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8" r:id="rId3"/>
    <p:sldId id="270" r:id="rId4"/>
    <p:sldId id="263" r:id="rId5"/>
    <p:sldId id="264" r:id="rId6"/>
    <p:sldId id="269" r:id="rId7"/>
    <p:sldId id="265" r:id="rId8"/>
    <p:sldId id="266" r:id="rId9"/>
    <p:sldId id="267" r:id="rId10"/>
    <p:sldId id="268" r:id="rId11"/>
    <p:sldId id="271" r:id="rId12"/>
    <p:sldId id="259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A5D"/>
    <a:srgbClr val="2EAEDA"/>
    <a:srgbClr val="517DB1"/>
    <a:srgbClr val="326A94"/>
    <a:srgbClr val="F8C11B"/>
    <a:srgbClr val="EEA420"/>
    <a:srgbClr val="FFE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8" autoAdjust="0"/>
    <p:restoredTop sz="8002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200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340A-B2B4-8D45-BA9A-EEF003FF503E}" type="datetimeFigureOut">
              <a:rPr lang="de-DE" smtClean="0"/>
              <a:pPr/>
              <a:t>05.09.2013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3682-535E-1F4C-AF58-C1674DFB78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082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1445-6CCE-0F4D-AE46-8B819C095555}" type="datetimeFigureOut">
              <a:rPr lang="de-DE" smtClean="0"/>
              <a:pPr/>
              <a:t>05.09.2013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5574-3924-8040-9CA0-34F01F7DBE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0607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557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Wahlverfahren</a:t>
            </a:r>
          </a:p>
          <a:p>
            <a:r>
              <a:rPr lang="de-DE" dirty="0" smtClean="0"/>
              <a:t>Ausschluss</a:t>
            </a:r>
            <a:r>
              <a:rPr lang="de-DE" baseline="0" dirty="0" smtClean="0"/>
              <a:t> aus dem 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53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Laufen-Einfrieren</a:t>
            </a:r>
          </a:p>
          <a:p>
            <a:r>
              <a:rPr lang="de-DE" dirty="0" smtClean="0"/>
              <a:t>A-B Spiel</a:t>
            </a:r>
          </a:p>
          <a:p>
            <a:r>
              <a:rPr lang="de-DE" dirty="0" smtClean="0"/>
              <a:t>Figuren bauen</a:t>
            </a:r>
          </a:p>
          <a:p>
            <a:r>
              <a:rPr lang="de-DE" dirty="0" smtClean="0"/>
              <a:t>Mein Hut der hat drei Ecken</a:t>
            </a:r>
          </a:p>
          <a:p>
            <a:r>
              <a:rPr lang="de-DE" dirty="0" err="1" smtClean="0"/>
              <a:t>Inselhopping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15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 2.</a:t>
            </a:r>
            <a:r>
              <a:rPr lang="de-DE" baseline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Die TN bewegen sich zur Musik und bei Musikstopp „frieren“ sie ein.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Die TN bewegen sich zur Musik und schreiben dabei Stichworte auf zwei ausgelegte Plakate. a) Was sind für Dich WERTE im Sport b) was sind keine WERTE im Sport</a:t>
            </a:r>
          </a:p>
          <a:p>
            <a:pPr marL="0" indent="0">
              <a:buFont typeface="Arial" pitchFamily="34" charset="0"/>
              <a:buNone/>
            </a:pPr>
            <a:endParaRPr lang="de-DE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Zweiergespräch: Wann habe ich mich unwohl gefühlt, was war oder ist mir peinlich?  (Beispiel Rosi  aus der Schule  Vokabeln und Sportsituationen)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16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Wahlverfahren</a:t>
            </a:r>
          </a:p>
          <a:p>
            <a:r>
              <a:rPr lang="de-DE" dirty="0" smtClean="0"/>
              <a:t>Ausschluss</a:t>
            </a:r>
            <a:r>
              <a:rPr lang="de-DE" baseline="0" dirty="0" smtClean="0"/>
              <a:t> aus dem 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12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Wahlverfahren</a:t>
            </a:r>
          </a:p>
          <a:p>
            <a:r>
              <a:rPr lang="de-DE" dirty="0" smtClean="0"/>
              <a:t>Ausschluss</a:t>
            </a:r>
            <a:r>
              <a:rPr lang="de-DE" baseline="0" dirty="0" smtClean="0"/>
              <a:t> aus dem 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11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Wahlverfahren</a:t>
            </a:r>
          </a:p>
          <a:p>
            <a:r>
              <a:rPr lang="de-DE" dirty="0" smtClean="0"/>
              <a:t>Ausschluss</a:t>
            </a:r>
            <a:r>
              <a:rPr lang="de-DE" baseline="0" dirty="0" smtClean="0"/>
              <a:t> aus dem 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78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Wahlverfahren</a:t>
            </a:r>
          </a:p>
          <a:p>
            <a:r>
              <a:rPr lang="de-DE" dirty="0" smtClean="0"/>
              <a:t>Ausschluss</a:t>
            </a:r>
            <a:r>
              <a:rPr lang="de-DE" baseline="0" dirty="0" smtClean="0"/>
              <a:t> aus dem 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23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Wahlverfahren</a:t>
            </a:r>
          </a:p>
          <a:p>
            <a:r>
              <a:rPr lang="de-DE" dirty="0" smtClean="0"/>
              <a:t>Ausschluss</a:t>
            </a:r>
            <a:r>
              <a:rPr lang="de-DE" baseline="0" dirty="0" smtClean="0"/>
              <a:t> aus dem 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67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Wahlverfahren</a:t>
            </a:r>
          </a:p>
          <a:p>
            <a:r>
              <a:rPr lang="de-DE" dirty="0" smtClean="0"/>
              <a:t>Ausschluss</a:t>
            </a:r>
            <a:r>
              <a:rPr lang="de-DE" baseline="0" dirty="0" smtClean="0"/>
              <a:t> aus dem 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5574-3924-8040-9CA0-34F01F7DBEA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04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df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df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df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6.pdf"/><Relationship Id="rId4" Type="http://schemas.openxmlformats.org/officeDocument/2006/relationships/image" Target="../media/image2.pdf"/><Relationship Id="rId9" Type="http://schemas.openxmlformats.org/officeDocument/2006/relationships/image" Target="../media/image4.png"/><Relationship Id="rId14" Type="http://schemas.openxmlformats.org/officeDocument/2006/relationships/image" Target="../media/image9.pd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df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5.pdf"/><Relationship Id="rId17" Type="http://schemas.openxmlformats.org/officeDocument/2006/relationships/image" Target="../media/image7.png"/><Relationship Id="rId2" Type="http://schemas.openxmlformats.org/officeDocument/2006/relationships/image" Target="../media/image3.pdf"/><Relationship Id="rId16" Type="http://schemas.openxmlformats.org/officeDocument/2006/relationships/image" Target="../media/image9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df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4.pdf"/><Relationship Id="rId4" Type="http://schemas.openxmlformats.org/officeDocument/2006/relationships/image" Target="../media/image11.pdf"/><Relationship Id="rId9" Type="http://schemas.openxmlformats.org/officeDocument/2006/relationships/image" Target="../media/image10.png"/><Relationship Id="rId14" Type="http://schemas.openxmlformats.org/officeDocument/2006/relationships/image" Target="../media/image4.pd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d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6.pdf"/><Relationship Id="rId17" Type="http://schemas.openxmlformats.org/officeDocument/2006/relationships/image" Target="../media/image7.png"/><Relationship Id="rId2" Type="http://schemas.openxmlformats.org/officeDocument/2006/relationships/image" Target="../media/image3.pdf"/><Relationship Id="rId16" Type="http://schemas.openxmlformats.org/officeDocument/2006/relationships/image" Target="../media/image9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df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4.pdf"/><Relationship Id="rId4" Type="http://schemas.openxmlformats.org/officeDocument/2006/relationships/image" Target="../media/image11.pdf"/><Relationship Id="rId9" Type="http://schemas.openxmlformats.org/officeDocument/2006/relationships/image" Target="../media/image10.png"/><Relationship Id="rId14" Type="http://schemas.openxmlformats.org/officeDocument/2006/relationships/image" Target="../media/image4.pd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df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7.pdf"/><Relationship Id="rId17" Type="http://schemas.openxmlformats.org/officeDocument/2006/relationships/image" Target="../media/image7.png"/><Relationship Id="rId2" Type="http://schemas.openxmlformats.org/officeDocument/2006/relationships/image" Target="../media/image3.pdf"/><Relationship Id="rId16" Type="http://schemas.openxmlformats.org/officeDocument/2006/relationships/image" Target="../media/image9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df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4.pdf"/><Relationship Id="rId4" Type="http://schemas.openxmlformats.org/officeDocument/2006/relationships/image" Target="../media/image11.pdf"/><Relationship Id="rId9" Type="http://schemas.openxmlformats.org/officeDocument/2006/relationships/image" Target="../media/image10.png"/><Relationship Id="rId14" Type="http://schemas.openxmlformats.org/officeDocument/2006/relationships/image" Target="../media/image4.pd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d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488950" y="-1238250"/>
            <a:ext cx="9791700" cy="28321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543300" y="3873500"/>
            <a:ext cx="5080000" cy="2222500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4000">
                <a:solidFill>
                  <a:srgbClr val="4D1A5D"/>
                </a:solidFill>
                <a:latin typeface="Arial"/>
                <a:cs typeface="Arial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58899" y="-1157601"/>
            <a:ext cx="3409101" cy="3409101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-438150" y="4708101"/>
            <a:ext cx="3308350" cy="330835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96900" y="2653314"/>
            <a:ext cx="2882900" cy="344268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771900" y="-2692400"/>
            <a:ext cx="6070600" cy="5969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95300" y="5613400"/>
            <a:ext cx="1326740" cy="971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31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9000" y="-768349"/>
            <a:ext cx="2438400" cy="2438400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162299" y="-1397000"/>
            <a:ext cx="11734800" cy="3022600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AED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803401" y="1419225"/>
            <a:ext cx="6769100" cy="4546600"/>
          </a:xfrm>
          <a:prstGeom prst="rect">
            <a:avLst/>
          </a:prstGeom>
        </p:spPr>
        <p:txBody>
          <a:bodyPr vert="horz"/>
          <a:lstStyle>
            <a:lvl1pPr marL="355600" indent="-355600">
              <a:buClr>
                <a:srgbClr val="4D1A5D"/>
              </a:buClr>
              <a:buFont typeface="+mj-lt"/>
              <a:buAutoNum type="arabicPeriod"/>
              <a:defRPr sz="2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buClr>
                <a:srgbClr val="F8C11B"/>
              </a:buClr>
              <a:buFont typeface="Wingdings" charset="2"/>
              <a:buChar char="§"/>
              <a:defRPr sz="26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Clr>
                <a:srgbClr val="F8C11B"/>
              </a:buClr>
              <a:buFont typeface="Wingdings" charset="2"/>
              <a:buChar char="§"/>
              <a:defRPr sz="22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8C11B"/>
              </a:buClr>
              <a:buFont typeface="Wingdings" charset="2"/>
              <a:buChar char="§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Clr>
                <a:srgbClr val="F8C11B"/>
              </a:buClr>
              <a:buFont typeface="Wingdings" charset="2"/>
              <a:buChar char="§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 hasCustomPrompt="1"/>
          </p:nvPr>
        </p:nvSpPr>
        <p:spPr bwMode="auto">
          <a:xfrm>
            <a:off x="1803401" y="304800"/>
            <a:ext cx="6134099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 b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Agenda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81749" y="5125311"/>
            <a:ext cx="3130550" cy="3084377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41587" y="5638800"/>
            <a:ext cx="1668026" cy="593267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3700" y="6337300"/>
            <a:ext cx="2463800" cy="330200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0" y="114300"/>
            <a:ext cx="2425700" cy="2844800"/>
          </a:xfrm>
          <a:prstGeom prst="rect">
            <a:avLst/>
          </a:prstGeom>
        </p:spPr>
      </p:pic>
      <p:sp>
        <p:nvSpPr>
          <p:cNvPr id="2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33" name="Bild 32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-1333500" y="3971925"/>
            <a:ext cx="1993900" cy="199390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95300" y="5943600"/>
            <a:ext cx="875822" cy="64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9000" y="-768349"/>
            <a:ext cx="2438400" cy="2438400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162299" y="-1397000"/>
            <a:ext cx="11734800" cy="30226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AED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81749" y="5125311"/>
            <a:ext cx="3130550" cy="308437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41587" y="5638800"/>
            <a:ext cx="1668026" cy="593267"/>
          </a:xfrm>
          <a:prstGeom prst="rect">
            <a:avLst/>
          </a:prstGeom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803400" y="304800"/>
            <a:ext cx="70088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803400" y="1419225"/>
            <a:ext cx="7008813" cy="4546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4D1A5D"/>
              </a:buClr>
              <a:buFont typeface="Wingdings" charset="2"/>
              <a:buChar char="§"/>
              <a:defRPr sz="2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buClr>
                <a:srgbClr val="4D1A5D"/>
              </a:buClr>
              <a:buFont typeface="Wingdings" charset="2"/>
              <a:buChar char="§"/>
              <a:defRPr sz="2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buClr>
                <a:srgbClr val="4D1A5D"/>
              </a:buClr>
              <a:buFont typeface="Wingdings" charset="2"/>
              <a:buChar char="§"/>
              <a:defRPr sz="22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buClr>
                <a:srgbClr val="4D1A5D"/>
              </a:buClr>
              <a:buFont typeface="Wingdings" charset="2"/>
              <a:buChar char="§"/>
              <a:defRPr sz="18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buClr>
                <a:srgbClr val="4D1A5D"/>
              </a:buClr>
              <a:buFont typeface="Wingdings" charset="2"/>
              <a:buChar char="§"/>
              <a:defRPr sz="1800"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4" name="Bild 2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3700" y="6337300"/>
            <a:ext cx="2463800" cy="330200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-254000" y="292100"/>
            <a:ext cx="2548128" cy="2895600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-1333500" y="3971925"/>
            <a:ext cx="1993900" cy="1993900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95300" y="5943600"/>
            <a:ext cx="875822" cy="64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9000" y="-768349"/>
            <a:ext cx="2438400" cy="2438400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162299" y="-1397000"/>
            <a:ext cx="11734800" cy="30226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AED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81749" y="5125311"/>
            <a:ext cx="3130550" cy="308437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41587" y="5638800"/>
            <a:ext cx="1668026" cy="593267"/>
          </a:xfrm>
          <a:prstGeom prst="rect">
            <a:avLst/>
          </a:prstGeom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803400" y="304800"/>
            <a:ext cx="70088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803400" y="1419225"/>
            <a:ext cx="7008813" cy="4546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4D1A5D"/>
              </a:buClr>
              <a:buFont typeface="Wingdings" charset="2"/>
              <a:buChar char="§"/>
              <a:defRPr sz="2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buClr>
                <a:srgbClr val="4D1A5D"/>
              </a:buClr>
              <a:buFont typeface="Wingdings" charset="2"/>
              <a:buChar char="§"/>
              <a:defRPr sz="2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buClr>
                <a:srgbClr val="4D1A5D"/>
              </a:buClr>
              <a:buFont typeface="Wingdings" charset="2"/>
              <a:buChar char="§"/>
              <a:defRPr sz="22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buClr>
                <a:srgbClr val="4D1A5D"/>
              </a:buClr>
              <a:buFont typeface="Wingdings" charset="2"/>
              <a:buChar char="§"/>
              <a:defRPr sz="18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buClr>
                <a:srgbClr val="4D1A5D"/>
              </a:buClr>
              <a:buFont typeface="Wingdings" charset="2"/>
              <a:buChar char="§"/>
              <a:defRPr sz="1800"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4" name="Bild 2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3700" y="6337300"/>
            <a:ext cx="2463800" cy="33020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-76200" y="336550"/>
            <a:ext cx="2146300" cy="247650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-1333500" y="3971925"/>
            <a:ext cx="1993900" cy="1993900"/>
          </a:xfrm>
          <a:prstGeom prst="rect">
            <a:avLst/>
          </a:prstGeom>
        </p:spPr>
      </p:pic>
      <p:sp>
        <p:nvSpPr>
          <p:cNvPr id="18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95300" y="5943600"/>
            <a:ext cx="875822" cy="64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6623050" y="-2787650"/>
            <a:ext cx="17716500" cy="102743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315200" y="165100"/>
            <a:ext cx="1326740" cy="971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ußzeilenplatzhalter 31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3" name="Datumsplatzhalter 3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4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1167AA01-4DBC-9C4C-9CE0-49E90868A873}" type="datetime1">
              <a:rPr lang="de-DE" smtClean="0"/>
              <a:pPr/>
              <a:t>05.09.2013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2nK6ht4KP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6dSPHhc6r8&amp;list=PLDoufRtLEdk92t1lIpxJWQ5XmSoKHJoAk&amp;inde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735580" y="3873500"/>
            <a:ext cx="6141720" cy="2222500"/>
          </a:xfrm>
        </p:spPr>
        <p:txBody>
          <a:bodyPr/>
          <a:lstStyle/>
          <a:p>
            <a:r>
              <a:rPr lang="de-DE" dirty="0" smtClean="0"/>
              <a:t>Werte und Ethik im Sport</a:t>
            </a:r>
          </a:p>
          <a:p>
            <a:r>
              <a:rPr lang="de-DE" sz="3600" dirty="0" smtClean="0"/>
              <a:t>-Werte leben im Sport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Erleben von Werten im Sport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/>
              <a:t>Norbert Koch</a:t>
            </a:r>
          </a:p>
          <a:p>
            <a:endParaRPr lang="de-DE" dirty="0"/>
          </a:p>
        </p:txBody>
      </p:sp>
      <p:pic>
        <p:nvPicPr>
          <p:cNvPr id="7" name="Grafik 6" descr="vollwertsport_kl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2333624"/>
            <a:ext cx="6653406" cy="211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905000" y="2369820"/>
            <a:ext cx="6667500" cy="1943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Erleben von Werten im Sport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803400" y="2455545"/>
            <a:ext cx="7008813" cy="4546600"/>
          </a:xfrm>
        </p:spPr>
        <p:txBody>
          <a:bodyPr/>
          <a:lstStyle/>
          <a:p>
            <a:pPr algn="ctr">
              <a:buNone/>
            </a:pPr>
            <a:r>
              <a:rPr lang="de-DE" sz="4800" dirty="0" smtClean="0"/>
              <a:t>Seid achtsam mit Euch</a:t>
            </a:r>
          </a:p>
          <a:p>
            <a:pPr algn="ctr">
              <a:buNone/>
            </a:pPr>
            <a:r>
              <a:rPr lang="de-DE" sz="4800" dirty="0" smtClean="0"/>
              <a:t> und mit anderen</a:t>
            </a:r>
            <a:endParaRPr lang="de-DE" sz="4800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/>
              <a:t>Norbert Koch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8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32715" y="3365500"/>
            <a:ext cx="3543480" cy="1394245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1A5D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ＭＳ Ｐゴシック" pitchFamily="-1" charset="-128"/>
              </a:rPr>
              <a:t>Danke für Eure Aufmerksamkeit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Einführung ins Thema</a:t>
            </a:r>
          </a:p>
          <a:p>
            <a:r>
              <a:rPr lang="de-DE" dirty="0" smtClean="0"/>
              <a:t>Spiel zu Werten</a:t>
            </a:r>
          </a:p>
          <a:p>
            <a:r>
              <a:rPr lang="de-DE" dirty="0" smtClean="0"/>
              <a:t>Der Wert von Bewegung, Spiel und Sport </a:t>
            </a:r>
          </a:p>
          <a:p>
            <a:r>
              <a:rPr lang="de-DE" dirty="0" smtClean="0"/>
              <a:t>Erleben von Werten im Sport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Spielen   Vertrauen  Leisten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Respekt   Gewinnen und Verlieren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Fairness   Die Schöpfung wahren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Integration und Inklusion</a:t>
            </a:r>
          </a:p>
          <a:p>
            <a:pPr marL="6985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4. Plakat Werte leben im Sport</a:t>
            </a:r>
          </a:p>
          <a:p>
            <a:pPr marL="6985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5. Resümee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 </a:t>
            </a:r>
          </a:p>
          <a:p>
            <a:endParaRPr lang="de-DE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de-DE" dirty="0" smtClean="0">
              <a:solidFill>
                <a:srgbClr val="00B0F0"/>
              </a:solidFill>
            </a:endParaRPr>
          </a:p>
          <a:p>
            <a:endParaRPr lang="de-DE" dirty="0" smtClean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 smtClean="0"/>
              <a:t>Norbert Koch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Der Wert von Bewegung, Spiel und Sport</a:t>
            </a:r>
            <a:endParaRPr lang="de-DE" sz="28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Bewegung, Spiel und Sport sind elementar</a:t>
            </a:r>
          </a:p>
          <a:p>
            <a:r>
              <a:rPr lang="de-DE" dirty="0" smtClean="0"/>
              <a:t>Vom Greifen und Begreifen zum lebenslangen Sporttreiben</a:t>
            </a:r>
          </a:p>
          <a:p>
            <a:r>
              <a:rPr lang="de-DE" dirty="0" smtClean="0"/>
              <a:t>Bildung braucht </a:t>
            </a:r>
            <a:r>
              <a:rPr lang="de-DE" dirty="0" smtClean="0"/>
              <a:t>Bewegung</a:t>
            </a:r>
          </a:p>
          <a:p>
            <a:r>
              <a:rPr lang="de-DE" dirty="0"/>
              <a:t>Videolink </a:t>
            </a: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www.youtube.com/watch?v=T2nK6ht4KPk</a:t>
            </a:r>
            <a:r>
              <a:rPr lang="de-DE" dirty="0" smtClean="0"/>
              <a:t> 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 smtClean="0"/>
              <a:t>Norbert Koch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1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2004059" y="3081605"/>
            <a:ext cx="6222365" cy="6705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004060" y="1935479"/>
            <a:ext cx="6222365" cy="6705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Werte im Sport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/>
              <a:t>Norbert Koch</a:t>
            </a:r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874520" y="1935480"/>
            <a:ext cx="62560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2000" dirty="0"/>
              <a:t>Was sind Werte im Sport?</a:t>
            </a:r>
          </a:p>
          <a:p>
            <a:pPr algn="ctr">
              <a:buNone/>
            </a:pPr>
            <a:r>
              <a:rPr lang="de-DE" sz="2000" dirty="0"/>
              <a:t>Was hat das Thema mit mir selbst zu tun?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286000" y="3081605"/>
            <a:ext cx="5692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2000" b="1" dirty="0" smtClean="0"/>
              <a:t>Wann habe ich mich unwohl gefühlt?</a:t>
            </a:r>
          </a:p>
          <a:p>
            <a:pPr algn="ctr">
              <a:buNone/>
            </a:pPr>
            <a:r>
              <a:rPr lang="de-DE" sz="2000" b="1" dirty="0" smtClean="0"/>
              <a:t>Was war mir peinlich?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004060" y="4270786"/>
            <a:ext cx="3891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Videolink </a:t>
            </a: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www.youtube.com/watch?v=U6dSPHhc6r8&amp;list=PLDoufRtLEdk92t1lIpxJWQ5XmSoKHJoAk&amp;index=1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Erleben von Werten im Sport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/>
              <a:t>Norbert Koch</a:t>
            </a:r>
          </a:p>
          <a:p>
            <a:endParaRPr lang="de-DE" dirty="0"/>
          </a:p>
        </p:txBody>
      </p:sp>
      <p:pic>
        <p:nvPicPr>
          <p:cNvPr id="6" name="Grafik 5" descr="vollwertsport_k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79" y="2247899"/>
            <a:ext cx="6533345" cy="207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Erleben von Werten im Sport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/>
              <a:t>Norbert Koch</a:t>
            </a:r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46" y="2217420"/>
            <a:ext cx="6551354" cy="20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Erleben von Werten im Sport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/>
              <a:t>Norbert Koch</a:t>
            </a:r>
          </a:p>
          <a:p>
            <a:endParaRPr lang="de-DE" dirty="0"/>
          </a:p>
        </p:txBody>
      </p:sp>
      <p:pic>
        <p:nvPicPr>
          <p:cNvPr id="7" name="Grafik 6" descr="vollwertsport_kl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49" y="2438400"/>
            <a:ext cx="6503326" cy="206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Erleben von Werten im Sport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/>
              <a:t>Norbert Koch</a:t>
            </a:r>
          </a:p>
          <a:p>
            <a:endParaRPr lang="de-DE" dirty="0"/>
          </a:p>
        </p:txBody>
      </p:sp>
      <p:pic>
        <p:nvPicPr>
          <p:cNvPr id="7" name="Grafik 6" descr="vollwertsport_kl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2381250"/>
            <a:ext cx="6623391" cy="210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Erleben von Werten im Sport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05.09.2013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r>
              <a:rPr lang="de-DE" dirty="0"/>
              <a:t>Norbert Koch</a:t>
            </a:r>
          </a:p>
          <a:p>
            <a:endParaRPr lang="de-DE" dirty="0"/>
          </a:p>
        </p:txBody>
      </p:sp>
      <p:pic>
        <p:nvPicPr>
          <p:cNvPr id="7" name="Grafik 6" descr="vollwertsport_kl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41" y="2381249"/>
            <a:ext cx="6413283" cy="203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Bildschirmpräsentation (4:3)</PresentationFormat>
  <Paragraphs>91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Office-Design</vt:lpstr>
      <vt:lpstr>PowerPoint-Präsentation</vt:lpstr>
      <vt:lpstr>PowerPoint-Präsentation</vt:lpstr>
      <vt:lpstr>Der Wert von Bewegung, Spiel und Sport</vt:lpstr>
      <vt:lpstr>Werte im Sport</vt:lpstr>
      <vt:lpstr>Erleben von Werten im Sport</vt:lpstr>
      <vt:lpstr>Erleben von Werten im Sport</vt:lpstr>
      <vt:lpstr>Erleben von Werten im Sport</vt:lpstr>
      <vt:lpstr>Erleben von Werten im Sport</vt:lpstr>
      <vt:lpstr>Erleben von Werten im Sport</vt:lpstr>
      <vt:lpstr>Erleben von Werten im Sport</vt:lpstr>
      <vt:lpstr>Erleben von Werten im Sport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Vanessa Koch</dc:creator>
  <cp:lastModifiedBy>Norbert Koch</cp:lastModifiedBy>
  <cp:revision>43</cp:revision>
  <dcterms:created xsi:type="dcterms:W3CDTF">2013-01-11T14:03:26Z</dcterms:created>
  <dcterms:modified xsi:type="dcterms:W3CDTF">2013-09-05T08:57:09Z</dcterms:modified>
</cp:coreProperties>
</file>