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Default Extension="pdf" ContentType="application/pdf"/>
  <Override PartName="/ppt/theme/theme2.xml" ContentType="application/vnd.openxmlformats-officedocument.them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7"/>
  </p:notesMasterIdLst>
  <p:handoutMasterIdLst>
    <p:handoutMasterId r:id="rId8"/>
  </p:handoutMasterIdLst>
  <p:sldIdLst>
    <p:sldId id="260" r:id="rId2"/>
    <p:sldId id="258" r:id="rId3"/>
    <p:sldId id="263" r:id="rId4"/>
    <p:sldId id="264" r:id="rId5"/>
    <p:sldId id="259" r:id="rId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D1A5D"/>
    <a:srgbClr val="2EAEDA"/>
    <a:srgbClr val="517DB1"/>
    <a:srgbClr val="326A94"/>
    <a:srgbClr val="F8C11B"/>
    <a:srgbClr val="EEA420"/>
    <a:srgbClr val="FFE5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0838" autoAdjust="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3016" y="-9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D340A-B2B4-8D45-BA9A-EEF003FF503E}" type="datetimeFigureOut">
              <a:rPr lang="de-DE" smtClean="0"/>
              <a:pPr/>
              <a:t>11.01.2013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3682-535E-1F4C-AF58-C1674DFB780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01445-6CCE-0F4D-AE46-8B819C095555}" type="datetimeFigureOut">
              <a:rPr lang="de-DE" smtClean="0"/>
              <a:pPr/>
              <a:t>11.01.2013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F5574-3924-8040-9CA0-34F01F7DBEA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8.pdf"/><Relationship Id="rId13" Type="http://schemas.openxmlformats.org/officeDocument/2006/relationships/image" Target="../media/image12.png"/><Relationship Id="rId14" Type="http://schemas.openxmlformats.org/officeDocument/2006/relationships/image" Target="../media/image9.pdf"/><Relationship Id="rId15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4" Type="http://schemas.openxmlformats.org/officeDocument/2006/relationships/image" Target="../media/image2.pdf"/><Relationship Id="rId5" Type="http://schemas.openxmlformats.org/officeDocument/2006/relationships/image" Target="../media/image4.png"/><Relationship Id="rId6" Type="http://schemas.openxmlformats.org/officeDocument/2006/relationships/image" Target="../media/image3.pdf"/><Relationship Id="rId7" Type="http://schemas.openxmlformats.org/officeDocument/2006/relationships/image" Target="../media/image6.png"/><Relationship Id="rId8" Type="http://schemas.openxmlformats.org/officeDocument/2006/relationships/image" Target="../media/image4.pdf"/><Relationship Id="rId9" Type="http://schemas.openxmlformats.org/officeDocument/2006/relationships/image" Target="../media/image5.png"/><Relationship Id="rId10" Type="http://schemas.openxmlformats.org/officeDocument/2006/relationships/image" Target="../media/image6.pdf"/></Relationships>
</file>

<file path=ppt/slideLayouts/_rels/slideLayout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15.pdf"/><Relationship Id="rId13" Type="http://schemas.openxmlformats.org/officeDocument/2006/relationships/image" Target="../media/image22.png"/><Relationship Id="rId14" Type="http://schemas.openxmlformats.org/officeDocument/2006/relationships/image" Target="../media/image4.pdf"/><Relationship Id="rId15" Type="http://schemas.openxmlformats.org/officeDocument/2006/relationships/image" Target="../media/image8.png"/><Relationship Id="rId16" Type="http://schemas.openxmlformats.org/officeDocument/2006/relationships/image" Target="../media/image9.pdf"/><Relationship Id="rId17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df"/><Relationship Id="rId3" Type="http://schemas.openxmlformats.org/officeDocument/2006/relationships/image" Target="../media/image6.png"/><Relationship Id="rId4" Type="http://schemas.openxmlformats.org/officeDocument/2006/relationships/image" Target="../media/image11.pdf"/><Relationship Id="rId5" Type="http://schemas.openxmlformats.org/officeDocument/2006/relationships/image" Target="../media/image14.png"/><Relationship Id="rId6" Type="http://schemas.openxmlformats.org/officeDocument/2006/relationships/image" Target="../media/image12.pdf"/><Relationship Id="rId7" Type="http://schemas.openxmlformats.org/officeDocument/2006/relationships/image" Target="../media/image16.png"/><Relationship Id="rId8" Type="http://schemas.openxmlformats.org/officeDocument/2006/relationships/image" Target="../media/image13.pdf"/><Relationship Id="rId9" Type="http://schemas.openxmlformats.org/officeDocument/2006/relationships/image" Target="../media/image18.png"/><Relationship Id="rId10" Type="http://schemas.openxmlformats.org/officeDocument/2006/relationships/image" Target="../media/image14.pdf"/></Relationships>
</file>

<file path=ppt/slideLayouts/_rels/slideLayout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16.pdf"/><Relationship Id="rId13" Type="http://schemas.openxmlformats.org/officeDocument/2006/relationships/image" Target="../media/image24.png"/><Relationship Id="rId14" Type="http://schemas.openxmlformats.org/officeDocument/2006/relationships/image" Target="../media/image4.pdf"/><Relationship Id="rId15" Type="http://schemas.openxmlformats.org/officeDocument/2006/relationships/image" Target="../media/image8.png"/><Relationship Id="rId16" Type="http://schemas.openxmlformats.org/officeDocument/2006/relationships/image" Target="../media/image9.pdf"/><Relationship Id="rId17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df"/><Relationship Id="rId3" Type="http://schemas.openxmlformats.org/officeDocument/2006/relationships/image" Target="../media/image6.png"/><Relationship Id="rId4" Type="http://schemas.openxmlformats.org/officeDocument/2006/relationships/image" Target="../media/image11.pdf"/><Relationship Id="rId5" Type="http://schemas.openxmlformats.org/officeDocument/2006/relationships/image" Target="../media/image14.png"/><Relationship Id="rId6" Type="http://schemas.openxmlformats.org/officeDocument/2006/relationships/image" Target="../media/image12.pdf"/><Relationship Id="rId7" Type="http://schemas.openxmlformats.org/officeDocument/2006/relationships/image" Target="../media/image16.png"/><Relationship Id="rId8" Type="http://schemas.openxmlformats.org/officeDocument/2006/relationships/image" Target="../media/image13.pdf"/><Relationship Id="rId9" Type="http://schemas.openxmlformats.org/officeDocument/2006/relationships/image" Target="../media/image18.png"/><Relationship Id="rId10" Type="http://schemas.openxmlformats.org/officeDocument/2006/relationships/image" Target="../media/image14.pdf"/></Relationships>
</file>

<file path=ppt/slideLayouts/_rels/slideLayout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17.pdf"/><Relationship Id="rId13" Type="http://schemas.openxmlformats.org/officeDocument/2006/relationships/image" Target="../media/image26.png"/><Relationship Id="rId14" Type="http://schemas.openxmlformats.org/officeDocument/2006/relationships/image" Target="../media/image4.pdf"/><Relationship Id="rId15" Type="http://schemas.openxmlformats.org/officeDocument/2006/relationships/image" Target="../media/image8.png"/><Relationship Id="rId16" Type="http://schemas.openxmlformats.org/officeDocument/2006/relationships/image" Target="../media/image9.pdf"/><Relationship Id="rId17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df"/><Relationship Id="rId3" Type="http://schemas.openxmlformats.org/officeDocument/2006/relationships/image" Target="../media/image6.png"/><Relationship Id="rId4" Type="http://schemas.openxmlformats.org/officeDocument/2006/relationships/image" Target="../media/image11.pdf"/><Relationship Id="rId5" Type="http://schemas.openxmlformats.org/officeDocument/2006/relationships/image" Target="../media/image14.png"/><Relationship Id="rId6" Type="http://schemas.openxmlformats.org/officeDocument/2006/relationships/image" Target="../media/image12.pdf"/><Relationship Id="rId7" Type="http://schemas.openxmlformats.org/officeDocument/2006/relationships/image" Target="../media/image16.png"/><Relationship Id="rId8" Type="http://schemas.openxmlformats.org/officeDocument/2006/relationships/image" Target="../media/image13.pdf"/><Relationship Id="rId9" Type="http://schemas.openxmlformats.org/officeDocument/2006/relationships/image" Target="../media/image18.png"/><Relationship Id="rId10" Type="http://schemas.openxmlformats.org/officeDocument/2006/relationships/image" Target="../media/image14.pd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9.pdf"/><Relationship Id="rId5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d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488950" y="-1238250"/>
            <a:ext cx="9791700" cy="2832100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3543300" y="3873500"/>
            <a:ext cx="5080000" cy="2222500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sz="4000">
                <a:solidFill>
                  <a:srgbClr val="4D1A5D"/>
                </a:solidFill>
                <a:latin typeface="Arial"/>
                <a:cs typeface="Arial"/>
              </a:defRPr>
            </a:lvl1pPr>
          </a:lstStyle>
          <a:p>
            <a:pPr lvl="0"/>
            <a:endParaRPr lang="de-DE" dirty="0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358899" y="-1157601"/>
            <a:ext cx="3409101" cy="3409101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 userDrawn="1"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-438150" y="4708101"/>
            <a:ext cx="3308350" cy="330835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96900" y="2653314"/>
            <a:ext cx="2882900" cy="3442686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771900" y="-2692400"/>
            <a:ext cx="6070600" cy="59690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495300" y="5613400"/>
            <a:ext cx="1326740" cy="971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 31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39000" y="-768349"/>
            <a:ext cx="2438400" cy="2438400"/>
          </a:xfrm>
          <a:prstGeom prst="rect">
            <a:avLst/>
          </a:prstGeom>
        </p:spPr>
      </p:pic>
      <p:pic>
        <p:nvPicPr>
          <p:cNvPr id="31" name="Bild 30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3162299" y="-1397000"/>
            <a:ext cx="11734800" cy="3022600"/>
          </a:xfrm>
          <a:prstGeom prst="rect">
            <a:avLst/>
          </a:prstGeom>
        </p:spPr>
      </p:pic>
      <p:sp>
        <p:nvSpPr>
          <p:cNvPr id="21" name="Rechteck 2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EAEDA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1790700" y="6356350"/>
            <a:ext cx="1346200" cy="365125"/>
          </a:xfrm>
        </p:spPr>
        <p:txBody>
          <a:bodyPr/>
          <a:lstStyle/>
          <a:p>
            <a:fld id="{BFB8A5BC-FB72-1B41-81A6-773E0EDFFFB0}" type="datetime1">
              <a:rPr lang="de-DE" smtClean="0"/>
              <a:pPr/>
              <a:t>11.01.2013</a:t>
            </a:fld>
            <a:endParaRPr lang="de-DE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803401" y="1419225"/>
            <a:ext cx="6769100" cy="4546600"/>
          </a:xfrm>
          <a:prstGeom prst="rect">
            <a:avLst/>
          </a:prstGeom>
        </p:spPr>
        <p:txBody>
          <a:bodyPr vert="horz"/>
          <a:lstStyle>
            <a:lvl1pPr marL="355600" indent="-355600">
              <a:buClr>
                <a:srgbClr val="4D1A5D"/>
              </a:buClr>
              <a:buFont typeface="+mj-lt"/>
              <a:buAutoNum type="arabicPeriod"/>
              <a:defRPr sz="2600">
                <a:solidFill>
                  <a:srgbClr val="404040"/>
                </a:solidFill>
                <a:latin typeface="Arial"/>
                <a:cs typeface="Arial"/>
              </a:defRPr>
            </a:lvl1pPr>
            <a:lvl2pPr>
              <a:buClr>
                <a:srgbClr val="F8C11B"/>
              </a:buClr>
              <a:buFont typeface="Wingdings" charset="2"/>
              <a:buChar char="§"/>
              <a:defRPr sz="26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buClr>
                <a:srgbClr val="F8C11B"/>
              </a:buClr>
              <a:buFont typeface="Wingdings" charset="2"/>
              <a:buChar char="§"/>
              <a:defRPr sz="22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8C11B"/>
              </a:buClr>
              <a:buFont typeface="Wingdings" charset="2"/>
              <a:buChar char="§"/>
              <a:defRPr sz="18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buClr>
                <a:srgbClr val="F8C11B"/>
              </a:buClr>
              <a:buFont typeface="Wingdings" charset="2"/>
              <a:buChar char="§"/>
              <a:defRPr sz="18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9" name="Rectangle 2"/>
          <p:cNvSpPr>
            <a:spLocks noGrp="1" noRot="1" noChangeArrowheads="1"/>
          </p:cNvSpPr>
          <p:nvPr>
            <p:ph type="title" hasCustomPrompt="1"/>
          </p:nvPr>
        </p:nvSpPr>
        <p:spPr bwMode="auto">
          <a:xfrm>
            <a:off x="1803401" y="304800"/>
            <a:ext cx="613409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4000" b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Agenda</a:t>
            </a:r>
          </a:p>
        </p:txBody>
      </p:sp>
      <p:pic>
        <p:nvPicPr>
          <p:cNvPr id="25" name="Bild 24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381749" y="5125311"/>
            <a:ext cx="3130550" cy="3084377"/>
          </a:xfrm>
          <a:prstGeom prst="rect">
            <a:avLst/>
          </a:prstGeom>
        </p:spPr>
      </p:pic>
      <p:pic>
        <p:nvPicPr>
          <p:cNvPr id="26" name="Bild 25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141587" y="5638800"/>
            <a:ext cx="1668026" cy="593267"/>
          </a:xfrm>
          <a:prstGeom prst="rect">
            <a:avLst/>
          </a:prstGeom>
        </p:spPr>
      </p:pic>
      <p:pic>
        <p:nvPicPr>
          <p:cNvPr id="27" name="Bild 26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1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743700" y="6337300"/>
            <a:ext cx="2463800" cy="330200"/>
          </a:xfrm>
          <a:prstGeom prst="rect">
            <a:avLst/>
          </a:prstGeom>
        </p:spPr>
      </p:pic>
      <p:pic>
        <p:nvPicPr>
          <p:cNvPr id="28" name="Bild 27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1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0" y="114300"/>
            <a:ext cx="2425700" cy="2844800"/>
          </a:xfrm>
          <a:prstGeom prst="rect">
            <a:avLst/>
          </a:prstGeom>
        </p:spPr>
      </p:pic>
      <p:sp>
        <p:nvSpPr>
          <p:cNvPr id="2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136900" y="6356350"/>
            <a:ext cx="3302000" cy="365125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33" name="Bild 32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1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-1333500" y="3971925"/>
            <a:ext cx="1993900" cy="1993900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 userDrawn="1"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495300" y="5943600"/>
            <a:ext cx="875822" cy="641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 29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39000" y="-768349"/>
            <a:ext cx="2438400" cy="2438400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3162299" y="-1397000"/>
            <a:ext cx="11734800" cy="3022600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EAEDA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381749" y="5125311"/>
            <a:ext cx="3130550" cy="3084377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141587" y="5638800"/>
            <a:ext cx="1668026" cy="593267"/>
          </a:xfrm>
          <a:prstGeom prst="rect">
            <a:avLst/>
          </a:prstGeom>
        </p:spPr>
      </p:pic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803400" y="304800"/>
            <a:ext cx="7008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Headline</a:t>
            </a:r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803400" y="1419225"/>
            <a:ext cx="7008813" cy="45466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4D1A5D"/>
              </a:buClr>
              <a:buFont typeface="Wingdings" charset="2"/>
              <a:buChar char="§"/>
              <a:defRPr sz="2600">
                <a:solidFill>
                  <a:srgbClr val="404040"/>
                </a:solidFill>
                <a:latin typeface="Arial"/>
                <a:cs typeface="Arial"/>
              </a:defRPr>
            </a:lvl1pPr>
            <a:lvl2pPr>
              <a:buClr>
                <a:srgbClr val="4D1A5D"/>
              </a:buClr>
              <a:buFont typeface="Wingdings" charset="2"/>
              <a:buChar char="§"/>
              <a:defRPr sz="2600">
                <a:solidFill>
                  <a:srgbClr val="404040"/>
                </a:solidFill>
                <a:latin typeface="Arial"/>
                <a:cs typeface="Arial"/>
              </a:defRPr>
            </a:lvl2pPr>
            <a:lvl3pPr>
              <a:buClr>
                <a:srgbClr val="4D1A5D"/>
              </a:buClr>
              <a:buFont typeface="Wingdings" charset="2"/>
              <a:buChar char="§"/>
              <a:defRPr sz="2200">
                <a:solidFill>
                  <a:srgbClr val="404040"/>
                </a:solidFill>
                <a:latin typeface="Arial"/>
                <a:cs typeface="Arial"/>
              </a:defRPr>
            </a:lvl3pPr>
            <a:lvl4pPr>
              <a:buClr>
                <a:srgbClr val="4D1A5D"/>
              </a:buClr>
              <a:buFont typeface="Wingdings" charset="2"/>
              <a:buChar char="§"/>
              <a:defRPr sz="1800">
                <a:solidFill>
                  <a:srgbClr val="404040"/>
                </a:solidFill>
                <a:latin typeface="Arial"/>
                <a:cs typeface="Arial"/>
              </a:defRPr>
            </a:lvl4pPr>
            <a:lvl5pPr>
              <a:buClr>
                <a:srgbClr val="4D1A5D"/>
              </a:buClr>
              <a:buFont typeface="Wingdings" charset="2"/>
              <a:buChar char="§"/>
              <a:defRPr sz="1800">
                <a:solidFill>
                  <a:srgbClr val="40404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24" name="Bild 23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743700" y="6337300"/>
            <a:ext cx="2463800" cy="330200"/>
          </a:xfrm>
          <a:prstGeom prst="rect">
            <a:avLst/>
          </a:prstGeom>
        </p:spPr>
      </p:pic>
      <p:pic>
        <p:nvPicPr>
          <p:cNvPr id="28" name="Bild 27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-254000" y="292100"/>
            <a:ext cx="2548128" cy="2895600"/>
          </a:xfrm>
          <a:prstGeom prst="rect">
            <a:avLst/>
          </a:prstGeom>
        </p:spPr>
      </p:pic>
      <p:pic>
        <p:nvPicPr>
          <p:cNvPr id="29" name="Bild 28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1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-1333500" y="3971925"/>
            <a:ext cx="1993900" cy="1993900"/>
          </a:xfrm>
          <a:prstGeom prst="rect">
            <a:avLst/>
          </a:prstGeom>
        </p:spPr>
      </p:pic>
      <p:sp>
        <p:nvSpPr>
          <p:cNvPr id="14" name="Datumsplatzhalter 3"/>
          <p:cNvSpPr>
            <a:spLocks noGrp="1"/>
          </p:cNvSpPr>
          <p:nvPr>
            <p:ph type="dt" sz="half" idx="11"/>
          </p:nvPr>
        </p:nvSpPr>
        <p:spPr>
          <a:xfrm>
            <a:off x="1790700" y="6356350"/>
            <a:ext cx="1346200" cy="365125"/>
          </a:xfrm>
        </p:spPr>
        <p:txBody>
          <a:bodyPr/>
          <a:lstStyle/>
          <a:p>
            <a:fld id="{BFB8A5BC-FB72-1B41-81A6-773E0EDFFFB0}" type="datetime1">
              <a:rPr lang="de-DE" smtClean="0"/>
              <a:pPr/>
              <a:t>11.01.2013</a:t>
            </a:fld>
            <a:endParaRPr lang="de-DE" dirty="0"/>
          </a:p>
        </p:txBody>
      </p:sp>
      <p:sp>
        <p:nvSpPr>
          <p:cNvPr id="16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136900" y="6356350"/>
            <a:ext cx="3302000" cy="365125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7" name="Bild 16"/>
          <p:cNvPicPr>
            <a:picLocks noChangeAspect="1"/>
          </p:cNvPicPr>
          <p:nvPr userDrawn="1"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495300" y="5943600"/>
            <a:ext cx="875822" cy="641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39000" y="-768349"/>
            <a:ext cx="2438400" cy="2438400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3162299" y="-1397000"/>
            <a:ext cx="11734800" cy="3022600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EAEDA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381749" y="5125311"/>
            <a:ext cx="3130550" cy="3084377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141587" y="5638800"/>
            <a:ext cx="1668026" cy="593267"/>
          </a:xfrm>
          <a:prstGeom prst="rect">
            <a:avLst/>
          </a:prstGeom>
        </p:spPr>
      </p:pic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803400" y="304800"/>
            <a:ext cx="7008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Headline</a:t>
            </a:r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803400" y="1419225"/>
            <a:ext cx="7008813" cy="45466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4D1A5D"/>
              </a:buClr>
              <a:buFont typeface="Wingdings" charset="2"/>
              <a:buChar char="§"/>
              <a:defRPr sz="2600">
                <a:solidFill>
                  <a:srgbClr val="404040"/>
                </a:solidFill>
                <a:latin typeface="Arial"/>
                <a:cs typeface="Arial"/>
              </a:defRPr>
            </a:lvl1pPr>
            <a:lvl2pPr>
              <a:buClr>
                <a:srgbClr val="4D1A5D"/>
              </a:buClr>
              <a:buFont typeface="Wingdings" charset="2"/>
              <a:buChar char="§"/>
              <a:defRPr sz="2600">
                <a:solidFill>
                  <a:srgbClr val="404040"/>
                </a:solidFill>
                <a:latin typeface="Arial"/>
                <a:cs typeface="Arial"/>
              </a:defRPr>
            </a:lvl2pPr>
            <a:lvl3pPr>
              <a:buClr>
                <a:srgbClr val="4D1A5D"/>
              </a:buClr>
              <a:buFont typeface="Wingdings" charset="2"/>
              <a:buChar char="§"/>
              <a:defRPr sz="2200">
                <a:solidFill>
                  <a:srgbClr val="404040"/>
                </a:solidFill>
                <a:latin typeface="Arial"/>
                <a:cs typeface="Arial"/>
              </a:defRPr>
            </a:lvl3pPr>
            <a:lvl4pPr>
              <a:buClr>
                <a:srgbClr val="4D1A5D"/>
              </a:buClr>
              <a:buFont typeface="Wingdings" charset="2"/>
              <a:buChar char="§"/>
              <a:defRPr sz="1800">
                <a:solidFill>
                  <a:srgbClr val="404040"/>
                </a:solidFill>
                <a:latin typeface="Arial"/>
                <a:cs typeface="Arial"/>
              </a:defRPr>
            </a:lvl4pPr>
            <a:lvl5pPr>
              <a:buClr>
                <a:srgbClr val="4D1A5D"/>
              </a:buClr>
              <a:buFont typeface="Wingdings" charset="2"/>
              <a:buChar char="§"/>
              <a:defRPr sz="1800">
                <a:solidFill>
                  <a:srgbClr val="40404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24" name="Bild 23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743700" y="6337300"/>
            <a:ext cx="2463800" cy="330200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-76200" y="336550"/>
            <a:ext cx="2146300" cy="2476500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-1333500" y="3971925"/>
            <a:ext cx="1993900" cy="1993900"/>
          </a:xfrm>
          <a:prstGeom prst="rect">
            <a:avLst/>
          </a:prstGeom>
        </p:spPr>
      </p:pic>
      <p:sp>
        <p:nvSpPr>
          <p:cNvPr id="18" name="Datumsplatzhalter 3"/>
          <p:cNvSpPr>
            <a:spLocks noGrp="1"/>
          </p:cNvSpPr>
          <p:nvPr>
            <p:ph type="dt" sz="half" idx="11"/>
          </p:nvPr>
        </p:nvSpPr>
        <p:spPr>
          <a:xfrm>
            <a:off x="1790700" y="6356350"/>
            <a:ext cx="1346200" cy="365125"/>
          </a:xfrm>
        </p:spPr>
        <p:txBody>
          <a:bodyPr/>
          <a:lstStyle/>
          <a:p>
            <a:fld id="{BFB8A5BC-FB72-1B41-81A6-773E0EDFFFB0}" type="datetime1">
              <a:rPr lang="de-DE" smtClean="0"/>
              <a:pPr/>
              <a:t>11.01.2013</a:t>
            </a:fld>
            <a:endParaRPr lang="de-DE" dirty="0"/>
          </a:p>
        </p:txBody>
      </p:sp>
      <p:sp>
        <p:nvSpPr>
          <p:cNvPr id="1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136900" y="6356350"/>
            <a:ext cx="3302000" cy="365125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495300" y="5943600"/>
            <a:ext cx="875822" cy="641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6623050" y="-2787650"/>
            <a:ext cx="17716500" cy="10274300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 userDrawn="1"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315200" y="165100"/>
            <a:ext cx="1326740" cy="971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ußzeilenplatzhalter 31"/>
          <p:cNvSpPr>
            <a:spLocks noGrp="1"/>
          </p:cNvSpPr>
          <p:nvPr>
            <p:ph type="ftr" sz="quarter" idx="3"/>
          </p:nvPr>
        </p:nvSpPr>
        <p:spPr>
          <a:xfrm>
            <a:off x="2209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33" name="Datumsplatzhalter 3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4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1167AA01-4DBC-9C4C-9CE0-49E90868A873}" type="datetime1">
              <a:rPr lang="de-DE" smtClean="0"/>
              <a:pPr/>
              <a:t>11.01.2013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009900" y="3873500"/>
            <a:ext cx="5613400" cy="2222500"/>
          </a:xfrm>
        </p:spPr>
        <p:txBody>
          <a:bodyPr/>
          <a:lstStyle/>
          <a:p>
            <a:r>
              <a:rPr lang="de-DE" dirty="0" smtClean="0"/>
              <a:t>Thema der Präsentation steht hier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Test</a:t>
            </a:r>
          </a:p>
          <a:p>
            <a:r>
              <a:rPr lang="de-DE" dirty="0" smtClean="0"/>
              <a:t>Test</a:t>
            </a:r>
          </a:p>
          <a:p>
            <a:endParaRPr lang="de-DE" dirty="0" smtClean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1"/>
          </p:nvPr>
        </p:nvSpPr>
        <p:spPr>
          <a:xfrm>
            <a:off x="1790700" y="6356350"/>
            <a:ext cx="1346200" cy="365125"/>
          </a:xfrm>
        </p:spPr>
        <p:txBody>
          <a:bodyPr/>
          <a:lstStyle/>
          <a:p>
            <a:fld id="{BFB8A5BC-FB72-1B41-81A6-773E0EDFFFB0}" type="datetime1">
              <a:rPr lang="de-DE" smtClean="0"/>
              <a:pPr/>
              <a:t>11.01.2013</a:t>
            </a:fld>
            <a:endParaRPr lang="de-DE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136900" y="6356350"/>
            <a:ext cx="3302000" cy="365125"/>
          </a:xfr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Headline Test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mtClean="0"/>
              <a:t>Inhaltsbereich zum Füllen</a:t>
            </a:r>
            <a:endParaRPr lang="de-DE" dirty="0" smtClean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1"/>
          </p:nvPr>
        </p:nvSpPr>
        <p:spPr>
          <a:xfrm>
            <a:off x="1790700" y="6356350"/>
            <a:ext cx="1346200" cy="365125"/>
          </a:xfrm>
        </p:spPr>
        <p:txBody>
          <a:bodyPr/>
          <a:lstStyle/>
          <a:p>
            <a:fld id="{BFB8A5BC-FB72-1B41-81A6-773E0EDFFFB0}" type="datetime1">
              <a:rPr lang="de-DE" smtClean="0"/>
              <a:pPr/>
              <a:t>11.01.2013</a:t>
            </a:fld>
            <a:endParaRPr lang="de-DE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136900" y="6356350"/>
            <a:ext cx="3302000" cy="365125"/>
          </a:xfr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1"/>
          </p:nvPr>
        </p:nvSpPr>
        <p:spPr>
          <a:xfrm>
            <a:off x="1790700" y="6356350"/>
            <a:ext cx="1346200" cy="365125"/>
          </a:xfrm>
        </p:spPr>
        <p:txBody>
          <a:bodyPr/>
          <a:lstStyle/>
          <a:p>
            <a:fld id="{BFB8A5BC-FB72-1B41-81A6-773E0EDFFFB0}" type="datetime1">
              <a:rPr lang="de-DE" smtClean="0"/>
              <a:pPr/>
              <a:t>11.01.2013</a:t>
            </a:fld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136900" y="6356350"/>
            <a:ext cx="3302000" cy="365125"/>
          </a:xfr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032715" y="3365500"/>
            <a:ext cx="3543480" cy="1394245"/>
          </a:xfrm>
          <a:prstGeom prst="rect">
            <a:avLst/>
          </a:prstGeom>
          <a:noFill/>
        </p:spPr>
        <p:txBody>
          <a:bodyPr/>
          <a:lstStyle>
            <a:lvl1pPr>
              <a:defRPr sz="3600"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1A5D"/>
                </a:solidFill>
                <a:effectLst/>
                <a:uLnTx/>
                <a:uFillTx/>
                <a:latin typeface="Arial"/>
                <a:ea typeface="ＭＳ Ｐゴシック" pitchFamily="-1" charset="-128"/>
                <a:cs typeface="ＭＳ Ｐゴシック" pitchFamily="-1" charset="-128"/>
              </a:rPr>
              <a:t>Danke für Ihre Aufmerksamkeit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Macintosh PowerPoint</Application>
  <PresentationFormat>Bildschirmpräsentation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Office-Design</vt:lpstr>
      <vt:lpstr>Folie 1</vt:lpstr>
      <vt:lpstr>Folie 2</vt:lpstr>
      <vt:lpstr>Headline Test</vt:lpstr>
      <vt:lpstr>Folie 4</vt:lpstr>
      <vt:lpstr>Folie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Vanessa Koch</dc:creator>
  <cp:lastModifiedBy>Vanessa</cp:lastModifiedBy>
  <cp:revision>30</cp:revision>
  <dcterms:created xsi:type="dcterms:W3CDTF">2013-01-11T14:03:26Z</dcterms:created>
  <dcterms:modified xsi:type="dcterms:W3CDTF">2013-01-11T14:11:04Z</dcterms:modified>
</cp:coreProperties>
</file>